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ENTRAL MOSTBET BRAS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Apostas esportivas na Most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95A6B">
                    <a:alpha val="100000"/>
                  </a:srgbClr>
                </a:solidFill>
                <a:latin typeface="Calibri"/>
              </a:rPr>
              <a:t><![CDATA[Bruno Carvalho, editor de apostas · 30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Esportes disponíveis para apost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Futebol nacional: Brasileirão Série A e B, estaduais (Paulista, Carioca, Mineiro, Gaúcho), Copa do Brasi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Futebol internacional: Libertadores e Sul-Americana, Champions League, Premier League, La Liga, Serie A italiana, Bundesliga e a Seleçã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Basquete: NBA, NBB e competições europeia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Tênis: Grand Slams e circuitos ATP/W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UFC/MMA e outros: lutas, vôlei, futsal, Fórmula 1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E-sports: CS, Dota 2 e League of Legends, com público crescente no paí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Qualidade da linha e da marge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 "linha" são as odds que a casa oferece, e dentro delas há uma margem que é o lucro estrutural da operadora. Quanto menor a margem, mais valor sobra para o apostador — por isso c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 margem é o lucro estrutural embutido nas odds; compare cotações nos jogos que você aposta — isso pesa mais no resultado do que qualquer bôn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Tipos de mercad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Resultado final (1X2): casa, empate ou visitante. O mais simples e didático para começ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Dupla chance: cobre dois dos três resultados (ex.: casa ou empate), com odd menor e risco meno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Total de gols (over/under): aposta em quantos gols sairão acima ou abaixo de uma linha (ex.: mais de 2,5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mbas marcam: os dois times balançam a rede ou nã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Handicap (asiático ou europeu): dá vantagem/desvantagem de gols a um time, equilibrando jogos desiguai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postas em jogadores e estatísticas: artilheiro, cartões, escanteios, chutes — os chamados "props"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omo fazer sua primeira apos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Faça login e tenha saldo disponível (via Pix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Encontre o evento — navegue por esporte/competição ou use a busca. Comece por um jogo que você acompanh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Escolha o mercado — para a primeira aposta, o resultado final (1X2) é o mais didátic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Toque na odd da seleção desejada; ela entra no seu bilhete de apos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Defina o valor a apostar; o sistema mostra o retorno potencial (valor × odd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onfirme e acompanhe pelo histórico de aposta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Recursos para apostado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ash out: encerra a aposta antes do fim do evento, garantindo parte do retorno ou cortando prejuízo. Útil em jogos longos e múltiplas — detalhamos em apostas ao viv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Estatísticas e acompanhamento: dados em tempo real (posse, chutes, escanteios, cartões) ajudam a decidir, sobretudo no ao viv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Histórico de apostas: registro do que você apostou, ganhou e perdeu — base para avaliar seus resultados com honestidad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Transmissões: em vários eventos, é possível acompanhar a partida, sincronizando vídeo e odd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ash out, estatísticas e histórico dão controle e disciplina; o cash out troca risco por previsibilidade (com margem), não garante lucro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https://mbet-br.net/apostas-esportivas-most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95A6B">
                    <a:alpha val="100000"/>
                  </a:srgbClr>
                </a:solidFill>
                <a:latin typeface="Calibri"/>
              </a:rPr>
              <a:t><![CDATA[Conteúdo editorial independente sobre a Mostbet. Podemos ganhar comissões por links de parceiros. Apostas envolvem risco; jogue com responsabilidade (+18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Bruno Carvalho, editor de apostas</dc:creator>
  <cp:lastModifiedBy>Unknown Creator</cp:lastModifiedBy>
  <dcterms:created xsi:type="dcterms:W3CDTF">2026-07-13T18:05:42Z</dcterms:created>
  <dcterms:modified xsi:type="dcterms:W3CDTF">2026-07-13T18:05:42Z</dcterms:modified>
  <dc:title>Apostas esportivas Mostbet 2026: linha e mercados</dc:title>
  <dc:description>Apostas esportivas na Mostbet em 2026: variedade de esportes, qualidade da linha, margem, mercados disponíveis e como começar a apostar no Brasil.</dc:description>
  <dc:subject>Apostas esportivas na Mostbet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