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App Mostbet para Android: download do 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14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Por que usar o app Android da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tabilidade frente a bloqueios: quando o acesso pelo navegador falha por DNS da operadora, o app frequentemente continua abrindo, porque não depende do mesmo caminho de re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cesso de um toque: nada de procurar o link atual a cada vez. O ícone na tela já leva direto à co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Notificações push: alertas de início de jogo, mudança de odds, resultado de aposta e promoções chegam na tela de bloqueio, sem você precisar abrir o 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sempenho: a interface é otimizada para toque, com carregamento mais rápido das telas que você mais u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Recursos integrados: apostas ao vivo, cash out, cassino, Aviator e depósito via Pix ficam a poucos toqu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app vale a pena para uso frequente: mais estável, acesso de um toque e notificações — para uso raro, o site mobile já resol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baixar o APK da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cesse o site oficial pelo navegador do celular, confirmando o endereço conforme explicamos no guia de acesso segu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rocure a seção de aplicativo ou o ícone do Android, normalmente no rodapé ou em um banner de "baixar app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oque em baixar APK. O navegador pode avisar que é um arquivo desse tipo — é esper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ntes de instalar, confira versão e tamanho informados na página oficial e compare com o arquivo baixado. Discrepância grande é sinal de aler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Baixe o APK só do site oficial, confira versão e tamanho, e ignore qualquer "app modificado" com bônus ou sinais — isso é malwa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Instalação passo a passo no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Toque no arquivo APK baixado (na barra de notificações ou na pasta Downloads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e aparecer o aviso "instalação bloqueada", toque em Configurações e ative "Permitir desta fonte" para o navegador que você uso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olte e confirme a instalação. O sistema mostrará as permissões solicitad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onclua, abra o app e faça login na mesma conta do site — veja o fluxo em login na Mostb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ibere fontes desconhecidas só para o navegador, instale, conceda apenas as permissões necessárias e faça login na conta que já exi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egurança ao instalar o AP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PK falso com malware: arquivos hospedados em sites de "download de apps" podem vir com código malicioso que rouba senhas, intercepta SMS de banco ou minera dados. Defesa: baixe 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ersão "modificada" / "mod": promete recursos extras, bônus ou previsão de Aviator. Não existe — é isca. Defesa: ignore qualquer app que prometa vantagem impossív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pp desatualizado: versões antigas podem ter falhas já corrigidas. Defesa: atualize quando o app ou o site avisar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Phishing dentro de apps falsos: uma tela de login idêntica que envia seus dados ao golpista. Defesa: confirme que instalou o app vindo do endereço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APK oficial é seguro; o risco está em arquivos falsos — baixe só do endereço oficial, atualize e use Play Protect/antivírus como reforç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Recursos do app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postas ao vivo e cash out: acompanhe odds em tempo real e encerre apostas antecipadamente — veja como em apostas ao vi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assino e jogos crash: slots, cassino ao vivo e o Aviator rodam direto no app, com a tensão do cash out na palma da m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pósito e saque via Pix: movimente dinheiro pelo celular em poucos toques; o saque via Pix tende a ser rápido com a conta verifica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Notificações personalizadas: escolha receber alertas só dos eventos e mercados que te interessa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Histórico e gestão: consulte apostas anteriores, saldo e status de bônus em um painel únic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app traz a plataforma completa — ao vivo, cash out, cassino, Aviator e Pix — com fluidez; use os limites de jogo responsável para o impulso não venc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app-mostbet-android-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2026-07-13T18:05:39Z</dcterms:created>
  <dcterms:modified xsi:type="dcterms:W3CDTF">2026-07-13T18:05:39Z</dcterms:modified>
  <dc:title>App Mostbet Android 2026: baixar APK e instalar</dc:title>
  <dc:description>Como baixar o APK da Mostbet para Android em 2026, instalar com segurança, liberar permissões e aproveitar apostas e cassino direto no celular.</dc:description>
  <dc:subject>App Mostbet para Android: download do APK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