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ENTRAL MOSTBET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Aviator e jogos crash na Most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Bruno Carvalho, editor de apostas · 05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O que é o Av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O Aviator é um jogo crash do estúdio Spribe: um avião sobe puxando um multiplicador, e você tenta sacar antes da queda. Simples, rápido e social, virou febre no Brasil pela mecân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viator é um jogo crash da Spribe — simples, rápido e social —, mas é aposta de cassino com margem da casa, não renda; trate como entreteniment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o funciona a mecânica do jo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poste antes da decolagem: você define o valor da aposta na janela entre uma rodada e outr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O avião decola e o multiplicador começa a subir a partir de 1,00x, aceleran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cida a retirada (cash out): a qualquer momento, toque para sacar. Seu retorno é a aposta multiplicada pelo valor no instante do cliqu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Se não sacar a tempo, o avião voa para longe, a rodada "explode" e a aposta daquela rodada é perdid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poste, veja o multiplicador subir e saque antes da explosão; provably fair garante aleatoriedade verificável — o que significa que ninguém consegue prever a que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stratégias e estilos de jo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Não há estratégia que garanta lucro, mas há estilos de gestão de risco: retiradas baixas e frequentes, mirar multiplicadores altos com raras vitórias, ou usar aposta dupla e auto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Estilos como aposta dupla e auto cash out gerenciam risco, mas não garantem lucro; fuja de martingale e de qualquer "sinal" — só a gestão prote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Outros jogos crash na platafo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rash clássico de multiplicador — variações diretas do conceito do Aviator, com outras roupagens visuais (foguetes, carros, personagens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Jogos de "minas" e grade — você revela casas em um tabuleiro evitando armadilhas; cada acerto sobe o multiplicador, e parar na hora certa garante o ganh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Crash multiplayer — com sala compartilhada, onde dá para ver as apostas e retiradas de outros jogadores, reforçando o lado so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Variações de ritmo rápido — rodadas ainda mais curtas, que intensificam a frequência de decisõ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A família crash (foguetes, minas, multiplayer) varia tema e ritmo, mas mantém a margem e a aleatoriedade; teste no demo e cuidado com a velocida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Jogo responsável no Av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Defina o orçamento antes — decida quanto pode perder na sessão e trate esse valor como o custo do lazer. Acabou, paro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Limite o tempo — estabeleça um tempo de sessão ou um número máximo de rodadas. A velocidade engana o relógi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Use o auto cash out — ele tira a emoção do dedo e evita a "ganância de mais meio segundo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Nunca persiga perdas — aumentar a aposta para "recuperar" é o erro que mais destrói bancas. Perda faz parte; recuperação forçada, nã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Não jogue alterado — cansado, estressado ou após bebida, o controle cai. Esse é o pior momento para um jogo rápi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•  O ritmo do Aviator exige controle máximo: orçamento e tempo definidos, auto cash out, nada de perseguir perdas — e use limites/autoexclusão sem hesit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mbet-br.net/aviator-mostbet-jogos-cra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95A6B">
                    <a:alpha val="100000"/>
                  </a:srgbClr>
                </a:solidFill>
                <a:latin typeface="Calibri"/>
              </a:rPr>
              <a:t><![CDATA[Conteúdo editorial independente sobre a Mostbet. Podemos ganhar comissões por links de parceiros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Bruno Carvalho, editor de apostas</dc:creator>
  <cp:lastModifiedBy>Unknown Creator</cp:lastModifiedBy>
  <dcterms:created xsi:type="dcterms:W3CDTF">2026-07-13T18:05:43Z</dcterms:created>
  <dcterms:modified xsi:type="dcterms:W3CDTF">2026-07-13T18:05:43Z</dcterms:modified>
  <dc:title>Aviator Mostbet 2026: como funciona o jogo crash</dc:title>
  <dc:description>Aviator na Mostbet em 2026: como funciona o jogo crash, mecânica do multiplicador, estratégias básicas e jogo responsável para apostadores no Brasil.</dc:description>
  <dc:subject>Aviator e jogos crash na Mostbet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