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ENTRAL MOSTBET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Cadastro Mostbet: como abrir sua cont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Bruno Carvalho, editor de apostas · 2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o abrir conta na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Maior de 18 anos — apostar é atividade adulta; menores não podem se cadastr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Residência no Brasil — o cadastro em reais pressupõe que você reside no paí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Moeda em R$ — definir o real como moeda evita conversões e facilita depósitos via Pix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enha os documentos por perto — embora o envio só aconteça na verificação, registrar com os dados exatos do RG ou CNH evita divergências depoi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cida a senha antes — pensar numa senha forte com antecedência impede a tentação de usar algo fraco e repetido na press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firme o contato — garanta acesso ao telefone ou e-mail que vai cadastrar, porque um código de confirmação pode chegar 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Passo a passo do regist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bra o site oficial ou o app e toque em "Registrar" (ou "Cadastrar"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scolha o método: telefone, e-mail ou rede so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fina a moeda em R$ (real) — passo essencial para depósitos via Pix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reencha os dados solicitados: telefone ou e-mail, senha forte e, conforme o método, dados pessoais básic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e tiver um código promocional, insira-o no campo indicado antes de conclu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Leia e aceite os termos e a política de privacidade, confirmando ser maior de 18 ano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ódigo promocional no cadast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enha o código em mãos antes de iniciar o regist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urante o cadastro, localize o campo "Código promocional" (às vezes recolhido em um link "Tenho um código"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igite exatamente como recebido — maiúsculas, minúsculas e sem espaços extr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clua o registro. A condição vinculada ao código deve aparecer associada à sua co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Insira o código no campo próprio durante o cadastro, exatamente como recebido — depois costuma não val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Verificação da conta após o cadast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cesse a área de verificação ou "Meus documentos" na co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nvie um documento de identidade com foto (RG ou CNH), legível e dentro da valid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nexe um comprovante de residência recente, quando solicit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e necessário, comprove a titularidade do método de pagamento us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guarde a análise; o status aparece na própria co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aça o KYC logo após o cadastro com documentos legíveis e dados coincidentes — é o que libera saques sem atra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Bônus de boas-vindas no regist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aça login e acesse a área de promoçõ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scolha entre a oferta de esporte ou cassino, conforme o seu estil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Leia as condições: depósito mínimo, prazo e requisito de aposta (rollover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aça um primeiro depósito — o Pix é o método central no Brasil; veja depósitos via Pix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umpra o requisito dentro do prazo para converter o bônus em saldo sacáve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scolha entre esporte e cassino com base no que você joga, leia o rollover e cumpra o requisito no praz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mbet-br.net/cadastro-mostbet-abrir-cont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Conteúdo editorial independente sobre a Mostbet. Podemos ganhar comissões por links de parceiros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 Carvalho, editor de apostas</dc:creator>
  <cp:lastModifiedBy>Unknown Creator</cp:lastModifiedBy>
  <dcterms:created xsi:type="dcterms:W3CDTF">2026-07-13T18:05:40Z</dcterms:created>
  <dcterms:modified xsi:type="dcterms:W3CDTF">2026-07-13T18:05:40Z</dcterms:modified>
  <dc:title>Cadastro Mostbet 2026: abrir conta e código promo</dc:title>
  <dc:description>Como fazer o cadastro na Mostbet em 2026, abrir conta no Brasil, usar código promocional, completar a verificação e garantir o bônus de boas-vindas.</dc:description>
  <dc:subject>Cadastro Mostbet: como abrir sua conta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