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CENTRAL MOSTBET BRAS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Depósitos na Mostbet: Pix e outros método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95A6B">
                    <a:alpha val="100000"/>
                  </a:srgbClr>
                </a:solidFill>
                <a:latin typeface="Calibri"/>
              </a:rPr>
              <a:t><![CDATA[Bruno Carvalho, editor de apostas · 16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Métodos de depósito disponíve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O Pix é a opção principal no Brasil — instantâneo e em reais —, acompanhado por cartão de crédito/débito e, conforme a disponibilidade, métodos locais alternativos. Cada um tem pr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Pix é o método central (instantâneo, gratuito, em reais); cartão e métodos locais são alternativas com mais restrições e menos velocidad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Como depositar via Pix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Faça login e acesse a área de "Depósito" ou "Caixa"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Escolha Pix como métod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Digite o valor que deseja depositar, respeitando o mínimo indicad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Gere o código Pix — "copia e cola" ou QR Cod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bra o app do seu banco, vá em Pix, escolha pagar com o código copiado ou ler o QR, confira o valor e confirm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Volte ao app/site da Mostbet: o saldo costuma aparecer em segundo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Limites e valores em rea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Depósito mínimo: costuma ser baixo, na casa de poucos reais, justamente para reduzir a barreira de entrada. Permite testar a plataforma sem arriscar muit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Depósito máximo por transação: existe um teto por operação, que pode variar conforme o método e o histórico da cont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Limites por período: pode haver limite diário ou mensal, somando todas as transaçõ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Limites de jogo responsável: você mesmo pode definir um teto de depósito como ferramenta de controle — recomendamos fortement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Mínimo baixo, máximos por transação e período variáveis; use o limite de depósito autoimposto como ferramenta de controle, não o teto da casa como met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Segurança nas transaçõ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Gere o código na plataforma oficial a cada depósito. Nunca pague uma chave Pix enviada por chat externo, SMS, WhatsApp ou rede social, mesmo que a pessoa diga ser do "suporte"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Use conta bancária no seu nome, idêntica ao cadastro. Isso protege você e evita travas no saqu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onfira o valor antes de confirmar — o Pix é, na prática, irreversíve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Proteja o app do banco com senha/biometria e mantenha o celular com bloqueio de tel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Desconfie de promessas de "deposite X e ganhe garantido Y" feitas por terceiros. A casa não opera assi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 tecnologia do Pix é segura; o risco é engenharia social — gere o código na plataforma, use conta no seu nome e nunca pague chaves de "atendentes"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Problemas comuns no depósi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Pix pendente, valor não creditado a tempo ou pagamento recusado são os contratempos mais frequentes. Quase todos têm solução simples: aguardar a confirmação, conferir o comprovant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Na dúvida do "paguei e não caiu", não pague de novo: aguarde, guarde o comprovante do Pix e só então acione o suporte com os dados da transação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https://mbet-br.net/depositos-mostbet-pix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95A6B">
                    <a:alpha val="100000"/>
                  </a:srgbClr>
                </a:solidFill>
                <a:latin typeface="Calibri"/>
              </a:rPr>
              <a:t><![CDATA[Conteúdo editorial independente sobre a Mostbet. Podemos ganhar comissões por links de parceiros. Apostas envolvem risco; jogue com responsabilidade (+18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Bruno Carvalho, editor de apostas</dc:creator>
  <cp:lastModifiedBy>Unknown Creator</cp:lastModifiedBy>
  <dcterms:created xsi:type="dcterms:W3CDTF">2026-07-13T18:05:40Z</dcterms:created>
  <dcterms:modified xsi:type="dcterms:W3CDTF">2026-07-13T18:05:40Z</dcterms:modified>
  <dc:title>Depósito Mostbet 2026: Pix, cartão e boleto em R$</dc:title>
  <dc:description>Como depositar na Mostbet em 2026: Pix instantâneo, cartão, boleto e limites em reais (R$). Passo a passo, prazos e dicas para depósito rápido.</dc:description>
  <dc:subject>Depósitos na Mostbet: Pix e outros métodos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