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ENTRAL MOSTBET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Mostbet Brasil: análise, app e bônus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Bruno Carvalho, editor de apostas · 19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Visão geral da Mostbet no mercado brasilei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erifique se a marca aparece na lista de operadores autorizados pela SPA antes de deposit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firme qual domínio a oferta brasileira está usando (autorizadas operam em .bet.br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rate qualquer afirmação categórica de "tem" ou "não tem" licença com ceticismo — a situação pode mudar e fontes não oficiais erra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eja a seção sobre legalidade e licença no Brasil para o passo a passo de checage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Marca internacional madura e ampla, com forte apelo em futebol, Aviator e Pix — mas a checagem de domínio e licença no Brasil é responsabilidade do apostad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Principais recursos avaliados nesta anál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bertura esportiva: o futebol domina, com Brasileirão (Flamengo, Palmeiras, Corinthians, São Paulo), Seleção, Libertadores, Sul-Americana e as principais ligas europeias. Há tamb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assino e jogos crash: além de slots e mesas de cassino ao vivo, o destaque para o público local é o Aviator e os jogos crash. O Aviator é da Spribe, com mecânica provably fair, 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pp e mobile: o aplicativo Android é distribuído por APK no site oficial, fora da Play Store por política da loja para apps de apostas com dinheiro real. No iPhone, o caminho usu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agamentos: o depósito via Pix é o centro da operação — instantâneo e em reais. Costumam existir alternativas como cartão e métodos locais. O saque via Pix geralmente sai em minu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Bônus: há ofertas de boas-vindas e promoções recorrentes. O ponto sensível são as condições do bônus de boas-vindas (rollover, jogos elegíveis, prazos). Nunca trate o valor anunc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uporte e idioma: atendimento em português por chat ao vivo e e-mail, com central de ajuda e FAQ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Prós e contras da Mostbet em 2026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 Mostbet brilha em experiência mobile, Pix, Aviator e cobertura de futebol, mas pede cautela na regulação local, nas condições de bônus e na verificação de conta antes do primei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orte em mobile, Pix e Aviator; cobra atenção em KYC, termos de bônus e checagem regulatória — pese os dois lados antes de decid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o esta análise foi fei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ransparência regulatória (peso alto): clareza sobre domínio, licença, termos de uso e canais oficiais. Verificamos se a orientação ao usuário é conferir a autorização na SPA e o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agamentos (peso alto): presença do Pix, faixas de prazo declaradas e dependência de KYC. Avaliamos clareza, não promessas de velocid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xperiência mobile (peso médio-alto): existência de app Android, caminho de instalação, versão mobile no navegador e estabilidade percebi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bertura e mercados (peso médio): amplitude de esportes, ligas relevantes ao Brasil, ao vivo e cassino/jogos cras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Bônus e condições (peso médio): existência de ofertas e, sobretudo, clareza de rollover, prazos e jogos elegívei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uporte e idioma (peso médio): canais, idioma português e base de aju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Resumo e veredito sobre a Mostbet Bras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firmar a situação regulatória: antes de depositar, cheque se a marca consta como autorizada pela SPA e qual domínio ela usa (autorizadas operam em .bet.br). Não dependa de afi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cluir o KYC cedo: envie os documentos logo após o cadastro para que o primeiro saque por Pix não trave por verificação penden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er os termos de bônus: rollover, jogos elegíveis e prazos definem se uma promoção vale a pena. Se preferir, jogue sem bônu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eredito positivo com ressalvas: ótima para mobile, futebol e Aviator via Pix, condicionada à checagem de licença na SPA e à leitura dos termos de bôn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mbet-br.net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Conteúdo editorial independente sobre a Mostbet. Podemos ganhar comissões por links de parceiros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 Carvalho, editor de apostas</dc:creator>
  <cp:lastModifiedBy>Unknown Creator</cp:lastModifiedBy>
  <dcterms:created xsi:type="dcterms:W3CDTF">2026-07-13T18:05:39Z</dcterms:created>
  <dcterms:modified xsi:type="dcterms:W3CDTF">2026-07-13T18:05:39Z</dcterms:modified>
  <dc:title>Mostbet Brasil 2026: análise, app e bônus completos</dc:title>
  <dc:description>Análise independente da Mostbet no Brasil em 2026: cadastro, bônus, Pix, app Android e iOS, cassino, Aviator e apostas esportivas. Veja prós e contras.</dc:description>
  <dc:subject>Mostbet Brasil: análise, app e bônus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