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ENTRAL MOSTBET BRAS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Mostbet é confiável? A Mostbet paga mesmo?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95A6B">
                    <a:alpha val="100000"/>
                  </a:srgbClr>
                </a:solidFill>
                <a:latin typeface="Calibri"/>
              </a:rPr>
              <a:t><![CDATA[Bruno Carvalho, editor de apostas · 26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A Mostbet é confiável?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utorização na SPA: verifique se a marca consta na lista de operadores autorizados publicada pelo regulado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Domínio: confirme se a oferta brasileira usa .bet.br; casas autorizadas operam nesse domíni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Segurança técnica: conexão HTTPS (cadeado no navegador) e domínio oficial digitado à mão, sem clicar em links de mensagens suspeita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Termos claros: regras de bônus, saque e verificação acessíveis e compreensívei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Histórico público: relatos de usuários como indício, não como veredit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onfiança não se presume: longevidade ajuda, mas o que decide é a checagem de autorização na SPA, domínio .bet.br e segurança técnic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A Mostbet paga mesmo?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KYC pendente: o saque fica retido até a verificação de identidade ser concluída. Quem deixa para enviar documentos só na hora de sacar sente o atras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Termos de bônus não cumpridos: sacar com rollover incompleto ou apostando em jogos não elegíveis pode bloquear ou anular o valor. Não é "calote" — é regra que estava nos term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Dados divergentes: nome do titular do Pix diferente do cadastro, ou tentativa de sacar para conta de terceiros, costuma travar o pagamento por segurança e por exigência regulatóri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 Mostbet tende a pagar em prazos de minutos a horas via Pix quando o KYC está concluído e os termos de bônus respeitados — a maioria dos atrasos vem de pendências do próprio usuá…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Reputação e avaliaçõ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Some volume e recência: poucas queixas antigas pesam menos que muitas recentes sobre o mesmo problem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Veja se a empresa responde e resolve no Reclame Aqui — capacidade de resposta é um sinal de reputaçã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Desconfie tanto de avaliações 5 estrelas genéricas quanto de ataques sem detalhe; busque relatos com context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ruze fontes: loja de app, fórum e Reclame Aqui juntos dão um quadro mais fiel do que uma só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Reputação mista e típica do setor: muito elogio ao Pix e à variedade, com queixas que, na maioria, nascem de KYC pendente ou termos de bônus não lido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omo verificar a segurança da platafor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onfirme o domínio oficial: digite o endereço à mão e desconfie de links recebidos por SMS, e-mail ou redes sociais. Operadores autorizados no Brasil usam .bet.br — confira qual d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Verifique o HTTPS: o cadeado e o "https://" no navegador indicam conexão criptografada. Ausência de cadeado é sinal de alerta para não inserir dad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heque a autorização na SPA: consulte a lista de operadores autorizados pela Secretaria de Prêmios e Apostas. Veja também a página sobre legalidade e licença no Brasi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Reforce o login: use senha forte e única e ative a verificação em duas etapas, se disponível. Nunca compartilhe código de acess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ntecipe o KYC: faça a verificação de conta cedo; ela protege você contra fraude e libera o saque sem trava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Leia os termos: regras de bônus, saque mínimo e prazos. O que está nos termos vale, mesmo que você não tenha lid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Reduzindo riscos como apostad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Use as ferramentas de jogo responsável: limites e autoexclusã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Faça pausas e não jogue sob efeito de álcool ou de forte emoçã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Procure apoio: no Brasil há serviços de saúde e grupos de apoio para jogo compulsivo, como Jogadores Anônimos; o CVV (188) atende em momentos de crise emocion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O risco maior é o comportamento: orçamento fechado, limites, KYC em dia e termos lidos transformam aposta em lazer controlado, não em problem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https://mbet-br.net/mostbet-e-confiavel-paga-mesm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95A6B">
                    <a:alpha val="100000"/>
                  </a:srgbClr>
                </a:solidFill>
                <a:latin typeface="Calibri"/>
              </a:rPr>
              <a:t><![CDATA[Conteúdo editorial independente sobre a Mostbet. Podemos ganhar comissões por links de parceiros. Apostas envolvem risco; jogue com responsabilidade (+18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Bruno Carvalho, editor de apostas</dc:creator>
  <cp:lastModifiedBy>Unknown Creator</cp:lastModifiedBy>
  <dcterms:created xsi:type="dcterms:W3CDTF">2026-07-13T18:05:42Z</dcterms:created>
  <dcterms:modified xsi:type="dcterms:W3CDTF">2026-07-13T18:05:42Z</dcterms:modified>
  <dc:title>Mostbet é confiável 2026? Paga mesmo? Análise real</dc:title>
  <dc:description>Mostbet é confiável em 2026? Paga mesmo? Análise da reputação, Reclame Aqui, prazos de saque via Pix e como verificar a segurança antes de apostar.</dc:description>
  <dc:subject>Mostbet é confiável? A Mostbet paga mesmo?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