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CENTRAL MOSTBET BRASI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Saques na Mostbet: como sacar com seguranç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95A6B">
                    <a:alpha val="100000"/>
                  </a:srgbClr>
                </a:solidFill>
                <a:latin typeface="Calibri"/>
              </a:rPr>
              <a:t><![CDATA[Bruno Carvalho, editor de apostas · 08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Como solicitar um saqu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Faça login e acesse a área de "Saque" ou "Retirada"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Escolha Pix como métod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Informe o valor a sacar, respeitando o mínimo e o máximo indicado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Informe a chave Pix — que deve estar no seu nome, igual ao titular do cadastr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Confira tudo e confirme. O pedido entra em processament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Peça o saque, escolha Pix, use uma chave no seu nome e confirme — com a conta verificada e sem bônus pendente, o pagamento tende a ser rápido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Verificação antes do saqu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Documento de identidade com foto — RG ou CNH, legível e dentro da validad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Comprovante de residência recente, com seu nom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Comprovação do método de pagamento, quando solicitada, mostrando titularidad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O KYC libera os saques; faça a verificação logo no cadastro, com calma, para que a retirada não trave justamente quando você ganha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Prazos de pagament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Com a conta verificada, o saque via Pix costuma sair em uma faixa de minutos a algumas horas. O prazo varia conforme a fila de processamento, o horário, o valor e eventuais checag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Com KYC pronto, o saque via Pix sai em minutos a algumas horas; o "atraso" mora na fila de aprovação interna, não no Pix em s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Limites e valores de saqu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Saque mínimo: existe um valor mínimo por retirada, em geral baixo, mas costuma ser maior que o depósito mínim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Saque máximo por transação: há um teto por operação; valores acima disso são feitos em mais de um saqu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Limites diários/mensais: pode haver um total permitido por período, somando as retirada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Saques parcelados: ganhos grandes podem ser pagos em parcelas ao longo de dias, conforme a política da cas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Há mínimo, máximo por transação e limites por período; valores altos podem ser parcelados, e só o saldo real (não o de bônus) é sacáve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Problemas e soluções no saqu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Saque pendente, recusado ou travado por bônus ativo são os contratempos típicos. Quase todos se resolvem concluindo o KYC, cumprindo o rollover ou corrigindo os dados — e, no que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Saque travado costuma ser KYC pendente ou bônus ativo; resolva a verificação ou o rollover, e nunca pague "taxa" a um suposto atendente para libera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https://mbet-br.net/saques-mostbet-pix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95A6B">
                    <a:alpha val="100000"/>
                  </a:srgbClr>
                </a:solidFill>
                <a:latin typeface="Calibri"/>
              </a:rPr>
              <a:t><![CDATA[Conteúdo editorial independente sobre a Mostbet. Podemos ganhar comissões por links de parceiros. Apostas envolvem risco; jogue com responsabilidade (+18)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Bruno Carvalho, editor de apostas</dc:creator>
  <cp:lastModifiedBy>Unknown Creator</cp:lastModifiedBy>
  <dcterms:created xsi:type="dcterms:W3CDTF">2026-07-13T18:05:41Z</dcterms:created>
  <dcterms:modified xsi:type="dcterms:W3CDTF">2026-07-13T18:05:41Z</dcterms:modified>
  <dc:title>Saque Mostbet 2026: como sacar via Pix e prazos</dc:title>
  <dc:description>Como sacar na Mostbet em 2026 via Pix: passo a passo, prazos de pagamento, verificação antes do saque, limites em R$ e dicas para receber rápido.</dc:description>
  <dc:subject>Saques na Mostbet: como sacar com segurança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